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62" r:id="rId3"/>
    <p:sldId id="263" r:id="rId4"/>
    <p:sldId id="257" r:id="rId5"/>
    <p:sldId id="258" r:id="rId6"/>
    <p:sldId id="259" r:id="rId7"/>
    <p:sldId id="260" r:id="rId8"/>
    <p:sldId id="261" r:id="rId9"/>
    <p:sldId id="264" r:id="rId10"/>
    <p:sldId id="265" r:id="rId11"/>
  </p:sldIdLst>
  <p:sldSz cx="9144000" cy="6858000" type="screen4x3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15782" autoAdjust="0"/>
    <p:restoredTop sz="94660"/>
  </p:normalViewPr>
  <p:slideViewPr>
    <p:cSldViewPr>
      <p:cViewPr varScale="1">
        <p:scale>
          <a:sx n="69" d="100"/>
          <a:sy n="69" d="100"/>
        </p:scale>
        <p:origin x="-117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09442" y="3307355"/>
            <a:ext cx="7117180" cy="1470025"/>
          </a:xfrm>
        </p:spPr>
        <p:txBody>
          <a:bodyPr anchor="b"/>
          <a:lstStyle>
            <a:lvl1pPr>
              <a:defRPr sz="4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09442" y="4777380"/>
            <a:ext cx="7117180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B2E2-AA19-4F8C-9B11-D29EF7A5E615}" type="datetimeFigureOut">
              <a:rPr lang="uk-UA" smtClean="0"/>
              <a:t>23.10.2019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67FC-024C-457F-8CCC-29AAA455C73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B2E2-AA19-4F8C-9B11-D29EF7A5E615}" type="datetimeFigureOut">
              <a:rPr lang="uk-UA" smtClean="0"/>
              <a:t>23.10.2019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67FC-024C-457F-8CCC-29AAA455C73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3308581"/>
            <a:ext cx="7117178" cy="1468800"/>
          </a:xfrm>
        </p:spPr>
        <p:txBody>
          <a:bodyPr anchor="b"/>
          <a:lstStyle>
            <a:lvl1pPr algn="r">
              <a:defRPr sz="3200" b="0" cap="none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4777381"/>
            <a:ext cx="7117178" cy="860400"/>
          </a:xfrm>
        </p:spPr>
        <p:txBody>
          <a:bodyPr anchor="t">
            <a:normAutofit/>
          </a:bodyPr>
          <a:lstStyle>
            <a:lvl1pPr marL="0" indent="0" algn="r"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B2E2-AA19-4F8C-9B11-D29EF7A5E615}" type="datetimeFigureOut">
              <a:rPr lang="uk-UA" smtClean="0"/>
              <a:t>23.10.2019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67FC-024C-457F-8CCC-29AAA455C73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675724"/>
            <a:ext cx="7123080" cy="92447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09442" y="1809749"/>
            <a:ext cx="3471277" cy="405130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281" y="1809749"/>
            <a:ext cx="3469242" cy="4051302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B2E2-AA19-4F8C-9B11-D29EF7A5E615}" type="datetimeFigureOut">
              <a:rPr lang="uk-UA" smtClean="0"/>
              <a:t>23.10.2019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67FC-024C-457F-8CCC-29AAA455C73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2" y="1812927"/>
            <a:ext cx="347127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09442" y="2389189"/>
            <a:ext cx="3471277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280" y="1812927"/>
            <a:ext cx="347127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280" y="2389189"/>
            <a:ext cx="3471275" cy="3471861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B2E2-AA19-4F8C-9B11-D29EF7A5E615}" type="datetimeFigureOut">
              <a:rPr lang="uk-UA" smtClean="0"/>
              <a:t>23.10.2019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67FC-024C-457F-8CCC-29AAA455C73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B2E2-AA19-4F8C-9B11-D29EF7A5E615}" type="datetimeFigureOut">
              <a:rPr lang="uk-UA" smtClean="0"/>
              <a:t>23.10.2019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67FC-024C-457F-8CCC-29AAA455C73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B2E2-AA19-4F8C-9B11-D29EF7A5E615}" type="datetimeFigureOut">
              <a:rPr lang="uk-UA" smtClean="0"/>
              <a:t>23.10.2019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67FC-024C-457F-8CCC-29AAA455C73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2" y="446087"/>
            <a:ext cx="2660650" cy="1185861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654" y="446087"/>
            <a:ext cx="4279869" cy="5414963"/>
          </a:xfrm>
        </p:spPr>
        <p:txBody>
          <a:bodyPr>
            <a:normAutofit/>
          </a:bodyPr>
          <a:lstStyle>
            <a:lvl5pPr>
              <a:defRPr/>
            </a:lvl5pPr>
            <a:lvl6pPr marL="2514600" indent="-228600">
              <a:buClr>
                <a:schemeClr val="tx2"/>
              </a:buClr>
              <a:buSzPct val="101000"/>
              <a:buFont typeface="Courier New" pitchFamily="49" charset="0"/>
              <a:buChar char="o"/>
              <a:defRPr sz="1200"/>
            </a:lvl6pPr>
            <a:lvl7pPr marL="29718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7pPr>
            <a:lvl8pPr marL="34290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8pPr>
            <a:lvl9pPr marL="3886200" indent="-228600">
              <a:buClr>
                <a:schemeClr val="tx2"/>
              </a:buClr>
              <a:buFont typeface="Courier New" pitchFamily="49" charset="0"/>
              <a:buChar char="o"/>
              <a:defRPr sz="1200" baseline="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2" y="1631949"/>
            <a:ext cx="2660650" cy="4229099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B2E2-AA19-4F8C-9B11-D29EF7A5E615}" type="datetimeFigureOut">
              <a:rPr lang="uk-UA" smtClean="0"/>
              <a:t>23.10.2019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67FC-024C-457F-8CCC-29AAA455C73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9443" y="1387058"/>
            <a:ext cx="3297953" cy="1113254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9443" y="2500312"/>
            <a:ext cx="3297954" cy="2530200"/>
          </a:xfrm>
        </p:spPr>
        <p:txBody>
          <a:bodyPr anchor="t"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B2E2-AA19-4F8C-9B11-D29EF7A5E615}" type="datetimeFigureOut">
              <a:rPr lang="uk-UA" smtClean="0"/>
              <a:t>23.10.2019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67FC-024C-457F-8CCC-29AAA455C736}" type="slidenum">
              <a:rPr lang="uk-UA" smtClean="0"/>
              <a:t>‹#›</a:t>
            </a:fld>
            <a:endParaRPr lang="uk-UA"/>
          </a:p>
        </p:txBody>
      </p:sp>
      <p:grpSp>
        <p:nvGrpSpPr>
          <p:cNvPr id="16" name="Group 15"/>
          <p:cNvGrpSpPr/>
          <p:nvPr/>
        </p:nvGrpSpPr>
        <p:grpSpPr>
          <a:xfrm>
            <a:off x="4516154" y="994387"/>
            <a:ext cx="1847138" cy="1530439"/>
            <a:chOff x="4718762" y="993075"/>
            <a:chExt cx="1847138" cy="1530439"/>
          </a:xfrm>
        </p:grpSpPr>
        <p:sp>
          <p:nvSpPr>
            <p:cNvPr id="32" name="Oval 31"/>
            <p:cNvSpPr/>
            <p:nvPr/>
          </p:nvSpPr>
          <p:spPr>
            <a:xfrm>
              <a:off x="5479247" y="1436861"/>
              <a:ext cx="1086653" cy="1086653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3" name="Oval 32"/>
            <p:cNvSpPr/>
            <p:nvPr/>
          </p:nvSpPr>
          <p:spPr>
            <a:xfrm>
              <a:off x="5650541" y="1411791"/>
              <a:ext cx="830365" cy="830365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Oval 28"/>
            <p:cNvSpPr/>
            <p:nvPr/>
          </p:nvSpPr>
          <p:spPr>
            <a:xfrm>
              <a:off x="5256184" y="1894454"/>
              <a:ext cx="602364" cy="602364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Oval 30"/>
            <p:cNvSpPr/>
            <p:nvPr/>
          </p:nvSpPr>
          <p:spPr>
            <a:xfrm>
              <a:off x="5424145" y="1811313"/>
              <a:ext cx="489588" cy="489588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8" name="Oval 27"/>
            <p:cNvSpPr/>
            <p:nvPr/>
          </p:nvSpPr>
          <p:spPr>
            <a:xfrm>
              <a:off x="4718762" y="2083426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0" name="Oval 29"/>
            <p:cNvSpPr/>
            <p:nvPr/>
          </p:nvSpPr>
          <p:spPr>
            <a:xfrm>
              <a:off x="6132091" y="993075"/>
              <a:ext cx="256601" cy="256601"/>
            </a:xfrm>
            <a:prstGeom prst="ellipse">
              <a:avLst/>
            </a:prstGeom>
            <a:noFill/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4" name="Oval 33"/>
            <p:cNvSpPr/>
            <p:nvPr/>
          </p:nvSpPr>
          <p:spPr>
            <a:xfrm>
              <a:off x="5059596" y="1894454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Oval 34"/>
            <p:cNvSpPr/>
            <p:nvPr/>
          </p:nvSpPr>
          <p:spPr>
            <a:xfrm>
              <a:off x="6148801" y="1060593"/>
              <a:ext cx="197439" cy="197439"/>
            </a:xfrm>
            <a:prstGeom prst="ellipse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tx2">
                  <a:lumMod val="75000"/>
                </a:schemeClr>
              </a:solidFill>
            </a:ln>
            <a:effectLst/>
            <a:scene3d>
              <a:camera prst="orthographicFront">
                <a:rot lat="0" lon="0" rev="0"/>
              </a:camera>
              <a:lightRig rig="threePt" dir="tl"/>
            </a:scene3d>
            <a:sp3d extrusionH="25400"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Picture Placeholder 17"/>
          <p:cNvSpPr>
            <a:spLocks noGrp="1"/>
          </p:cNvSpPr>
          <p:nvPr>
            <p:ph type="pic" sz="quarter" idx="14"/>
          </p:nvPr>
        </p:nvSpPr>
        <p:spPr>
          <a:xfrm>
            <a:off x="4674192" y="1601512"/>
            <a:ext cx="3429000" cy="3429000"/>
          </a:xfrm>
          <a:prstGeom prst="ellipse">
            <a:avLst/>
          </a:prstGeom>
          <a:ln w="76200">
            <a:solidFill>
              <a:schemeClr val="tx2">
                <a:lumMod val="75000"/>
              </a:schemeClr>
            </a:solidFill>
          </a:ln>
        </p:spPr>
        <p:txBody>
          <a:bodyPr/>
          <a:lstStyle/>
          <a:p>
            <a:r>
              <a:rPr lang="ru-RU" smtClean="0"/>
              <a:t>Вставка рисунка</a:t>
            </a:r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3" y="1807361"/>
            <a:ext cx="7123080" cy="405143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B2E2-AA19-4F8C-9B11-D29EF7A5E615}" type="datetimeFigureOut">
              <a:rPr lang="uk-UA" smtClean="0"/>
              <a:t>23.10.2019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67FC-024C-457F-8CCC-29AAA455C73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59561" y="675723"/>
            <a:ext cx="1472962" cy="518532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09442" y="675723"/>
            <a:ext cx="5467557" cy="5185327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85B2E2-AA19-4F8C-9B11-D29EF7A5E615}" type="datetimeFigureOut">
              <a:rPr lang="uk-UA" smtClean="0"/>
              <a:t>23.10.2019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3E67FC-024C-457F-8CCC-29AAA455C736}" type="slidenum">
              <a:rPr lang="uk-UA" smtClean="0"/>
              <a:t>‹#›</a:t>
            </a:fld>
            <a:endParaRPr lang="uk-UA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Oval 55"/>
          <p:cNvSpPr>
            <a:spLocks noChangeAspect="1"/>
          </p:cNvSpPr>
          <p:nvPr/>
        </p:nvSpPr>
        <p:spPr>
          <a:xfrm>
            <a:off x="-69625" y="4042576"/>
            <a:ext cx="1743945" cy="1909234"/>
          </a:xfrm>
          <a:custGeom>
            <a:avLst/>
            <a:gdLst/>
            <a:ahLst/>
            <a:cxnLst/>
            <a:rect l="l" t="t" r="r" b="b"/>
            <a:pathLst>
              <a:path w="1743945" h="1909234">
                <a:moveTo>
                  <a:pt x="789328" y="0"/>
                </a:moveTo>
                <a:cubicBezTo>
                  <a:pt x="1316548" y="0"/>
                  <a:pt x="1743945" y="427397"/>
                  <a:pt x="1743945" y="954617"/>
                </a:cubicBezTo>
                <a:cubicBezTo>
                  <a:pt x="1743945" y="1481837"/>
                  <a:pt x="1316548" y="1909234"/>
                  <a:pt x="789328" y="1909234"/>
                </a:cubicBezTo>
                <a:cubicBezTo>
                  <a:pt x="461080" y="1909234"/>
                  <a:pt x="171527" y="1743562"/>
                  <a:pt x="0" y="1491086"/>
                </a:cubicBezTo>
                <a:lnTo>
                  <a:pt x="0" y="418149"/>
                </a:lnTo>
                <a:cubicBezTo>
                  <a:pt x="171527" y="165673"/>
                  <a:pt x="461080" y="0"/>
                  <a:pt x="789328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3" name="Oval 52"/>
          <p:cNvSpPr>
            <a:spLocks noChangeAspect="1"/>
          </p:cNvSpPr>
          <p:nvPr/>
        </p:nvSpPr>
        <p:spPr>
          <a:xfrm>
            <a:off x="520638" y="1095310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1878729" y="28293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520637" y="5729135"/>
            <a:ext cx="1909234" cy="1193756"/>
          </a:xfrm>
          <a:custGeom>
            <a:avLst/>
            <a:gdLst/>
            <a:ahLst/>
            <a:cxnLst/>
            <a:rect l="l" t="t" r="r" b="b"/>
            <a:pathLst>
              <a:path w="1909234" h="1193756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037305"/>
                  <a:pt x="1898721" y="1117537"/>
                  <a:pt x="1877819" y="1193756"/>
                </a:cubicBezTo>
                <a:lnTo>
                  <a:pt x="31415" y="1193756"/>
                </a:lnTo>
                <a:cubicBezTo>
                  <a:pt x="10513" y="1117537"/>
                  <a:pt x="0" y="103730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0" name="Oval 129"/>
          <p:cNvSpPr>
            <a:spLocks noChangeAspect="1"/>
          </p:cNvSpPr>
          <p:nvPr/>
        </p:nvSpPr>
        <p:spPr>
          <a:xfrm>
            <a:off x="-46711" y="-61709"/>
            <a:ext cx="1449107" cy="1677064"/>
          </a:xfrm>
          <a:custGeom>
            <a:avLst/>
            <a:gdLst/>
            <a:ahLst/>
            <a:cxnLst/>
            <a:rect l="l" t="t" r="r" b="b"/>
            <a:pathLst>
              <a:path w="1449107" h="1677064">
                <a:moveTo>
                  <a:pt x="0" y="0"/>
                </a:moveTo>
                <a:lnTo>
                  <a:pt x="1112019" y="0"/>
                </a:lnTo>
                <a:cubicBezTo>
                  <a:pt x="1319407" y="171874"/>
                  <a:pt x="1449107" y="432014"/>
                  <a:pt x="1449107" y="722447"/>
                </a:cubicBezTo>
                <a:cubicBezTo>
                  <a:pt x="1449107" y="1249667"/>
                  <a:pt x="1021710" y="1677064"/>
                  <a:pt x="494490" y="1677064"/>
                </a:cubicBezTo>
                <a:cubicBezTo>
                  <a:pt x="313232" y="1677064"/>
                  <a:pt x="143772" y="1626546"/>
                  <a:pt x="0" y="1537872"/>
                </a:cubicBezTo>
                <a:close/>
              </a:path>
            </a:pathLst>
          </a:custGeom>
          <a:solidFill>
            <a:schemeClr val="tx2">
              <a:lumMod val="75000"/>
              <a:alpha val="14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1" name="Oval 130"/>
          <p:cNvSpPr>
            <a:spLocks noChangeAspect="1"/>
          </p:cNvSpPr>
          <p:nvPr/>
        </p:nvSpPr>
        <p:spPr>
          <a:xfrm>
            <a:off x="924113" y="-161623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2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2" name="Oval 131"/>
          <p:cNvSpPr>
            <a:spLocks noChangeAspect="1"/>
          </p:cNvSpPr>
          <p:nvPr/>
        </p:nvSpPr>
        <p:spPr>
          <a:xfrm>
            <a:off x="0" y="66073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3" name="Oval 132"/>
          <p:cNvSpPr>
            <a:spLocks noChangeAspect="1"/>
          </p:cNvSpPr>
          <p:nvPr/>
        </p:nvSpPr>
        <p:spPr>
          <a:xfrm>
            <a:off x="7497531" y="-61709"/>
            <a:ext cx="1694467" cy="1677064"/>
          </a:xfrm>
          <a:custGeom>
            <a:avLst/>
            <a:gdLst/>
            <a:ahLst/>
            <a:cxnLst/>
            <a:rect l="l" t="t" r="r" b="b"/>
            <a:pathLst>
              <a:path w="1694467" h="1677064">
                <a:moveTo>
                  <a:pt x="337088" y="0"/>
                </a:moveTo>
                <a:lnTo>
                  <a:pt x="1573463" y="0"/>
                </a:lnTo>
                <a:cubicBezTo>
                  <a:pt x="1618202" y="37449"/>
                  <a:pt x="1658454" y="79950"/>
                  <a:pt x="1694467" y="126010"/>
                </a:cubicBezTo>
                <a:lnTo>
                  <a:pt x="1694467" y="1318884"/>
                </a:lnTo>
                <a:cubicBezTo>
                  <a:pt x="1522840" y="1538397"/>
                  <a:pt x="1254922" y="1677064"/>
                  <a:pt x="954617" y="1677064"/>
                </a:cubicBezTo>
                <a:cubicBezTo>
                  <a:pt x="427397" y="1677064"/>
                  <a:pt x="0" y="1249667"/>
                  <a:pt x="0" y="722447"/>
                </a:cubicBezTo>
                <a:cubicBezTo>
                  <a:pt x="0" y="432014"/>
                  <a:pt x="129700" y="171874"/>
                  <a:pt x="337088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4" name="Oval 133"/>
          <p:cNvSpPr>
            <a:spLocks noChangeAspect="1"/>
          </p:cNvSpPr>
          <p:nvPr/>
        </p:nvSpPr>
        <p:spPr>
          <a:xfrm>
            <a:off x="6117502" y="-61708"/>
            <a:ext cx="1909234" cy="1705448"/>
          </a:xfrm>
          <a:custGeom>
            <a:avLst/>
            <a:gdLst/>
            <a:ahLst/>
            <a:cxnLst/>
            <a:rect l="l" t="t" r="r" b="b"/>
            <a:pathLst>
              <a:path w="1909234" h="1705448">
                <a:moveTo>
                  <a:pt x="371490" y="0"/>
                </a:moveTo>
                <a:lnTo>
                  <a:pt x="1537745" y="0"/>
                </a:lnTo>
                <a:cubicBezTo>
                  <a:pt x="1764760" y="171517"/>
                  <a:pt x="1909234" y="444302"/>
                  <a:pt x="1909234" y="750831"/>
                </a:cubicBezTo>
                <a:cubicBezTo>
                  <a:pt x="1909234" y="1278051"/>
                  <a:pt x="1481837" y="1705448"/>
                  <a:pt x="954617" y="1705448"/>
                </a:cubicBezTo>
                <a:cubicBezTo>
                  <a:pt x="427397" y="1705448"/>
                  <a:pt x="0" y="1278051"/>
                  <a:pt x="0" y="750831"/>
                </a:cubicBezTo>
                <a:cubicBezTo>
                  <a:pt x="0" y="444302"/>
                  <a:pt x="144474" y="171517"/>
                  <a:pt x="37149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5" name="Oval 134"/>
          <p:cNvSpPr>
            <a:spLocks noChangeAspect="1"/>
          </p:cNvSpPr>
          <p:nvPr/>
        </p:nvSpPr>
        <p:spPr>
          <a:xfrm>
            <a:off x="7494454" y="1095309"/>
            <a:ext cx="1697544" cy="1909234"/>
          </a:xfrm>
          <a:custGeom>
            <a:avLst/>
            <a:gdLst/>
            <a:ahLst/>
            <a:cxnLst/>
            <a:rect l="l" t="t" r="r" b="b"/>
            <a:pathLst>
              <a:path w="1697544" h="1909234">
                <a:moveTo>
                  <a:pt x="954617" y="0"/>
                </a:moveTo>
                <a:cubicBezTo>
                  <a:pt x="1256666" y="0"/>
                  <a:pt x="1525952" y="140283"/>
                  <a:pt x="1697544" y="361910"/>
                </a:cubicBezTo>
                <a:lnTo>
                  <a:pt x="1697544" y="1547324"/>
                </a:lnTo>
                <a:cubicBezTo>
                  <a:pt x="1525952" y="1768951"/>
                  <a:pt x="1256666" y="1909234"/>
                  <a:pt x="954617" y="1909234"/>
                </a:cubicBezTo>
                <a:cubicBezTo>
                  <a:pt x="427397" y="1909234"/>
                  <a:pt x="0" y="1481837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6" name="Oval 135"/>
          <p:cNvSpPr>
            <a:spLocks noChangeAspect="1"/>
          </p:cNvSpPr>
          <p:nvPr/>
        </p:nvSpPr>
        <p:spPr>
          <a:xfrm>
            <a:off x="8056674" y="5140346"/>
            <a:ext cx="1137194" cy="1759729"/>
          </a:xfrm>
          <a:custGeom>
            <a:avLst/>
            <a:gdLst/>
            <a:ahLst/>
            <a:cxnLst/>
            <a:rect l="l" t="t" r="r" b="b"/>
            <a:pathLst>
              <a:path w="1137194" h="1759729">
                <a:moveTo>
                  <a:pt x="954617" y="0"/>
                </a:moveTo>
                <a:cubicBezTo>
                  <a:pt x="1017088" y="0"/>
                  <a:pt x="1078157" y="6001"/>
                  <a:pt x="1137194" y="17897"/>
                </a:cubicBezTo>
                <a:lnTo>
                  <a:pt x="1137194" y="1759729"/>
                </a:lnTo>
                <a:lnTo>
                  <a:pt x="443151" y="1759729"/>
                </a:lnTo>
                <a:cubicBezTo>
                  <a:pt x="176544" y="1591075"/>
                  <a:pt x="0" y="1293463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7" name="Oval 136"/>
          <p:cNvSpPr>
            <a:spLocks noChangeAspect="1"/>
          </p:cNvSpPr>
          <p:nvPr/>
        </p:nvSpPr>
        <p:spPr>
          <a:xfrm>
            <a:off x="6661711" y="4362912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8" name="Oval 137"/>
          <p:cNvSpPr>
            <a:spLocks noChangeAspect="1"/>
          </p:cNvSpPr>
          <p:nvPr/>
        </p:nvSpPr>
        <p:spPr>
          <a:xfrm>
            <a:off x="-69625" y="4948766"/>
            <a:ext cx="1353860" cy="1909234"/>
          </a:xfrm>
          <a:custGeom>
            <a:avLst/>
            <a:gdLst/>
            <a:ahLst/>
            <a:cxnLst/>
            <a:rect l="l" t="t" r="r" b="b"/>
            <a:pathLst>
              <a:path w="1353860" h="1909234">
                <a:moveTo>
                  <a:pt x="399243" y="0"/>
                </a:moveTo>
                <a:cubicBezTo>
                  <a:pt x="926463" y="0"/>
                  <a:pt x="1353860" y="427397"/>
                  <a:pt x="1353860" y="954617"/>
                </a:cubicBezTo>
                <a:cubicBezTo>
                  <a:pt x="1353860" y="1481837"/>
                  <a:pt x="926463" y="1909234"/>
                  <a:pt x="399243" y="1909234"/>
                </a:cubicBezTo>
                <a:cubicBezTo>
                  <a:pt x="256544" y="1909234"/>
                  <a:pt x="121158" y="1877924"/>
                  <a:pt x="0" y="1820890"/>
                </a:cubicBezTo>
                <a:lnTo>
                  <a:pt x="0" y="88345"/>
                </a:lnTo>
                <a:cubicBezTo>
                  <a:pt x="121158" y="31311"/>
                  <a:pt x="256544" y="0"/>
                  <a:pt x="399243" y="0"/>
                </a:cubicBezTo>
                <a:close/>
              </a:path>
            </a:pathLst>
          </a:custGeom>
          <a:solidFill>
            <a:schemeClr val="tx2">
              <a:lumMod val="75000"/>
              <a:alpha val="16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39" name="Oval 138"/>
          <p:cNvSpPr>
            <a:spLocks noChangeAspect="1"/>
          </p:cNvSpPr>
          <p:nvPr/>
        </p:nvSpPr>
        <p:spPr>
          <a:xfrm>
            <a:off x="708471" y="479033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0" name="Oval 139"/>
          <p:cNvSpPr>
            <a:spLocks noChangeAspect="1"/>
          </p:cNvSpPr>
          <p:nvPr/>
        </p:nvSpPr>
        <p:spPr>
          <a:xfrm>
            <a:off x="6117503" y="783988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5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41" name="Oval 140"/>
          <p:cNvSpPr>
            <a:spLocks noChangeAspect="1"/>
          </p:cNvSpPr>
          <p:nvPr/>
        </p:nvSpPr>
        <p:spPr>
          <a:xfrm>
            <a:off x="6459053" y="5140346"/>
            <a:ext cx="1909233" cy="190923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118" name="Oval 117"/>
          <p:cNvSpPr>
            <a:spLocks noChangeAspect="1"/>
          </p:cNvSpPr>
          <p:nvPr/>
        </p:nvSpPr>
        <p:spPr>
          <a:xfrm>
            <a:off x="8398204" y="597861"/>
            <a:ext cx="793794" cy="1252918"/>
          </a:xfrm>
          <a:custGeom>
            <a:avLst/>
            <a:gdLst/>
            <a:ahLst/>
            <a:cxnLst/>
            <a:rect l="l" t="t" r="r" b="b"/>
            <a:pathLst>
              <a:path w="793794" h="1252918">
                <a:moveTo>
                  <a:pt x="626459" y="0"/>
                </a:moveTo>
                <a:cubicBezTo>
                  <a:pt x="684682" y="0"/>
                  <a:pt x="741049" y="7943"/>
                  <a:pt x="793794" y="25480"/>
                </a:cubicBezTo>
                <a:lnTo>
                  <a:pt x="793794" y="1227438"/>
                </a:lnTo>
                <a:cubicBezTo>
                  <a:pt x="741049" y="1244975"/>
                  <a:pt x="684682" y="1252918"/>
                  <a:pt x="626459" y="1252918"/>
                </a:cubicBezTo>
                <a:cubicBezTo>
                  <a:pt x="280475" y="1252918"/>
                  <a:pt x="0" y="972443"/>
                  <a:pt x="0" y="626459"/>
                </a:cubicBezTo>
                <a:cubicBezTo>
                  <a:pt x="0" y="280475"/>
                  <a:pt x="280475" y="0"/>
                  <a:pt x="626459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9" name="Oval 118"/>
          <p:cNvSpPr>
            <a:spLocks noChangeAspect="1"/>
          </p:cNvSpPr>
          <p:nvPr/>
        </p:nvSpPr>
        <p:spPr>
          <a:xfrm>
            <a:off x="6350100" y="206512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0" name="Oval 119"/>
          <p:cNvSpPr>
            <a:spLocks noChangeAspect="1"/>
          </p:cNvSpPr>
          <p:nvPr/>
        </p:nvSpPr>
        <p:spPr>
          <a:xfrm>
            <a:off x="6872127" y="1450645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1" name="Oval 120"/>
          <p:cNvSpPr>
            <a:spLocks noChangeAspect="1"/>
          </p:cNvSpPr>
          <p:nvPr/>
        </p:nvSpPr>
        <p:spPr>
          <a:xfrm>
            <a:off x="7219068" y="2049927"/>
            <a:ext cx="1041276" cy="1041276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2" name="Oval 121"/>
          <p:cNvSpPr>
            <a:spLocks noChangeAspect="1"/>
          </p:cNvSpPr>
          <p:nvPr/>
        </p:nvSpPr>
        <p:spPr>
          <a:xfrm>
            <a:off x="7749416" y="2661634"/>
            <a:ext cx="721308" cy="721308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3" name="Oval 122"/>
          <p:cNvSpPr>
            <a:spLocks noChangeAspect="1"/>
          </p:cNvSpPr>
          <p:nvPr/>
        </p:nvSpPr>
        <p:spPr>
          <a:xfrm>
            <a:off x="685054" y="-100976"/>
            <a:ext cx="1193676" cy="697815"/>
          </a:xfrm>
          <a:custGeom>
            <a:avLst/>
            <a:gdLst/>
            <a:ahLst/>
            <a:cxnLst/>
            <a:rect l="l" t="t" r="r" b="b"/>
            <a:pathLst>
              <a:path w="1193676" h="697815">
                <a:moveTo>
                  <a:pt x="10179" y="0"/>
                </a:moveTo>
                <a:lnTo>
                  <a:pt x="1183497" y="0"/>
                </a:lnTo>
                <a:cubicBezTo>
                  <a:pt x="1190746" y="32633"/>
                  <a:pt x="1193676" y="66463"/>
                  <a:pt x="1193676" y="100977"/>
                </a:cubicBezTo>
                <a:cubicBezTo>
                  <a:pt x="1193676" y="430602"/>
                  <a:pt x="926463" y="697815"/>
                  <a:pt x="596838" y="697815"/>
                </a:cubicBezTo>
                <a:cubicBezTo>
                  <a:pt x="267213" y="697815"/>
                  <a:pt x="0" y="430602"/>
                  <a:pt x="0" y="100977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4" name="Oval 123"/>
          <p:cNvSpPr>
            <a:spLocks noChangeAspect="1"/>
          </p:cNvSpPr>
          <p:nvPr/>
        </p:nvSpPr>
        <p:spPr>
          <a:xfrm>
            <a:off x="1502638" y="-100976"/>
            <a:ext cx="1029028" cy="459889"/>
          </a:xfrm>
          <a:custGeom>
            <a:avLst/>
            <a:gdLst/>
            <a:ahLst/>
            <a:cxnLst/>
            <a:rect l="l" t="t" r="r" b="b"/>
            <a:pathLst>
              <a:path w="1029028" h="459889">
                <a:moveTo>
                  <a:pt x="0" y="0"/>
                </a:moveTo>
                <a:lnTo>
                  <a:pt x="1029028" y="0"/>
                </a:lnTo>
                <a:cubicBezTo>
                  <a:pt x="1001386" y="259074"/>
                  <a:pt x="781401" y="459889"/>
                  <a:pt x="514514" y="459889"/>
                </a:cubicBezTo>
                <a:cubicBezTo>
                  <a:pt x="247627" y="459889"/>
                  <a:pt x="27642" y="259074"/>
                  <a:pt x="0" y="0"/>
                </a:cubicBez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5" name="Oval 124"/>
          <p:cNvSpPr>
            <a:spLocks noChangeAspect="1"/>
          </p:cNvSpPr>
          <p:nvPr/>
        </p:nvSpPr>
        <p:spPr>
          <a:xfrm>
            <a:off x="-69624" y="-100976"/>
            <a:ext cx="590263" cy="612289"/>
          </a:xfrm>
          <a:custGeom>
            <a:avLst/>
            <a:gdLst/>
            <a:ahLst/>
            <a:cxnLst/>
            <a:rect l="l" t="t" r="r" b="b"/>
            <a:pathLst>
              <a:path w="590263" h="612289">
                <a:moveTo>
                  <a:pt x="0" y="0"/>
                </a:moveTo>
                <a:lnTo>
                  <a:pt x="581024" y="0"/>
                </a:lnTo>
                <a:cubicBezTo>
                  <a:pt x="587493" y="29611"/>
                  <a:pt x="590263" y="60308"/>
                  <a:pt x="590263" y="91651"/>
                </a:cubicBezTo>
                <a:cubicBezTo>
                  <a:pt x="590263" y="379191"/>
                  <a:pt x="357165" y="612289"/>
                  <a:pt x="69625" y="612289"/>
                </a:cubicBezTo>
                <a:lnTo>
                  <a:pt x="0" y="605270"/>
                </a:lnTo>
                <a:close/>
              </a:path>
            </a:pathLst>
          </a:cu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6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6" name="Oval 125"/>
          <p:cNvSpPr>
            <a:spLocks noChangeAspect="1"/>
          </p:cNvSpPr>
          <p:nvPr/>
        </p:nvSpPr>
        <p:spPr>
          <a:xfrm>
            <a:off x="277432" y="4321783"/>
            <a:ext cx="1396887" cy="1396887"/>
          </a:xfrm>
          <a:prstGeom prst="ellipse">
            <a:avLst/>
          </a:pr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7" name="Oval 126"/>
          <p:cNvSpPr>
            <a:spLocks noChangeAspect="1"/>
          </p:cNvSpPr>
          <p:nvPr/>
        </p:nvSpPr>
        <p:spPr>
          <a:xfrm>
            <a:off x="5792131" y="6489965"/>
            <a:ext cx="1115939" cy="443769"/>
          </a:xfrm>
          <a:custGeom>
            <a:avLst/>
            <a:gdLst/>
            <a:ahLst/>
            <a:cxnLst/>
            <a:rect l="l" t="t" r="r" b="b"/>
            <a:pathLst>
              <a:path w="1115939" h="443769">
                <a:moveTo>
                  <a:pt x="557969" y="0"/>
                </a:moveTo>
                <a:cubicBezTo>
                  <a:pt x="830120" y="0"/>
                  <a:pt x="1058049" y="189335"/>
                  <a:pt x="1115939" y="443769"/>
                </a:cubicBezTo>
                <a:lnTo>
                  <a:pt x="0" y="443769"/>
                </a:lnTo>
                <a:cubicBezTo>
                  <a:pt x="57889" y="189335"/>
                  <a:pt x="285818" y="0"/>
                  <a:pt x="55796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8" name="Oval 127"/>
          <p:cNvSpPr>
            <a:spLocks noChangeAspect="1"/>
          </p:cNvSpPr>
          <p:nvPr/>
        </p:nvSpPr>
        <p:spPr>
          <a:xfrm>
            <a:off x="6127999" y="6408840"/>
            <a:ext cx="1237019" cy="524894"/>
          </a:xfrm>
          <a:custGeom>
            <a:avLst/>
            <a:gdLst/>
            <a:ahLst/>
            <a:cxnLst/>
            <a:rect l="l" t="t" r="r" b="b"/>
            <a:pathLst>
              <a:path w="1237019" h="524894">
                <a:moveTo>
                  <a:pt x="618509" y="0"/>
                </a:moveTo>
                <a:cubicBezTo>
                  <a:pt x="930325" y="0"/>
                  <a:pt x="1189147" y="226891"/>
                  <a:pt x="1237019" y="524894"/>
                </a:cubicBezTo>
                <a:lnTo>
                  <a:pt x="0" y="524894"/>
                </a:lnTo>
                <a:cubicBezTo>
                  <a:pt x="47872" y="226891"/>
                  <a:pt x="306694" y="0"/>
                  <a:pt x="618509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9" name="Oval 128"/>
          <p:cNvSpPr>
            <a:spLocks noChangeAspect="1"/>
          </p:cNvSpPr>
          <p:nvPr/>
        </p:nvSpPr>
        <p:spPr>
          <a:xfrm>
            <a:off x="7577655" y="6408841"/>
            <a:ext cx="1211408" cy="524893"/>
          </a:xfrm>
          <a:custGeom>
            <a:avLst/>
            <a:gdLst/>
            <a:ahLst/>
            <a:cxnLst/>
            <a:rect l="l" t="t" r="r" b="b"/>
            <a:pathLst>
              <a:path w="1211408" h="524893">
                <a:moveTo>
                  <a:pt x="605704" y="0"/>
                </a:moveTo>
                <a:cubicBezTo>
                  <a:pt x="914574" y="0"/>
                  <a:pt x="1170243" y="227782"/>
                  <a:pt x="1211408" y="524893"/>
                </a:cubicBezTo>
                <a:lnTo>
                  <a:pt x="0" y="524893"/>
                </a:lnTo>
                <a:cubicBezTo>
                  <a:pt x="41165" y="227782"/>
                  <a:pt x="296834" y="0"/>
                  <a:pt x="605704" y="0"/>
                </a:cubicBezTo>
                <a:close/>
              </a:path>
            </a:pathLst>
          </a:custGeom>
          <a:solidFill>
            <a:schemeClr val="tx2">
              <a:lumMod val="75000"/>
              <a:alpha val="6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4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11073" y="4941986"/>
            <a:ext cx="611230" cy="61123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-69625" y="6172569"/>
            <a:ext cx="778097" cy="750322"/>
          </a:xfrm>
          <a:custGeom>
            <a:avLst/>
            <a:gdLst/>
            <a:ahLst/>
            <a:cxnLst/>
            <a:rect l="l" t="t" r="r" b="b"/>
            <a:pathLst>
              <a:path w="778097" h="750322">
                <a:moveTo>
                  <a:pt x="261411" y="0"/>
                </a:moveTo>
                <a:cubicBezTo>
                  <a:pt x="546769" y="0"/>
                  <a:pt x="778097" y="231328"/>
                  <a:pt x="778097" y="516686"/>
                </a:cubicBezTo>
                <a:cubicBezTo>
                  <a:pt x="778097" y="601179"/>
                  <a:pt x="757816" y="680934"/>
                  <a:pt x="719843" y="750322"/>
                </a:cubicBezTo>
                <a:lnTo>
                  <a:pt x="0" y="750322"/>
                </a:lnTo>
                <a:lnTo>
                  <a:pt x="0" y="73330"/>
                </a:lnTo>
                <a:cubicBezTo>
                  <a:pt x="75863" y="26083"/>
                  <a:pt x="165591" y="0"/>
                  <a:pt x="26141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-69625" y="5158575"/>
            <a:ext cx="563524" cy="897560"/>
          </a:xfrm>
          <a:custGeom>
            <a:avLst/>
            <a:gdLst/>
            <a:ahLst/>
            <a:cxnLst/>
            <a:rect l="l" t="t" r="r" b="b"/>
            <a:pathLst>
              <a:path w="563524" h="897560">
                <a:moveTo>
                  <a:pt x="114744" y="0"/>
                </a:moveTo>
                <a:cubicBezTo>
                  <a:pt x="362598" y="0"/>
                  <a:pt x="563524" y="200926"/>
                  <a:pt x="563524" y="448780"/>
                </a:cubicBezTo>
                <a:cubicBezTo>
                  <a:pt x="563524" y="696634"/>
                  <a:pt x="362598" y="897560"/>
                  <a:pt x="114744" y="897560"/>
                </a:cubicBezTo>
                <a:cubicBezTo>
                  <a:pt x="74918" y="897560"/>
                  <a:pt x="36304" y="892373"/>
                  <a:pt x="0" y="880900"/>
                </a:cubicBezTo>
                <a:lnTo>
                  <a:pt x="0" y="16661"/>
                </a:lnTo>
                <a:cubicBezTo>
                  <a:pt x="36304" y="5188"/>
                  <a:pt x="74918" y="0"/>
                  <a:pt x="11474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-25758" y="482386"/>
            <a:ext cx="598416" cy="905704"/>
          </a:xfrm>
          <a:custGeom>
            <a:avLst/>
            <a:gdLst/>
            <a:ahLst/>
            <a:cxnLst/>
            <a:rect l="l" t="t" r="r" b="b"/>
            <a:pathLst>
              <a:path w="598416" h="905704">
                <a:moveTo>
                  <a:pt x="145564" y="0"/>
                </a:moveTo>
                <a:cubicBezTo>
                  <a:pt x="395667" y="0"/>
                  <a:pt x="598416" y="202749"/>
                  <a:pt x="598416" y="452852"/>
                </a:cubicBezTo>
                <a:cubicBezTo>
                  <a:pt x="598416" y="702955"/>
                  <a:pt x="395667" y="905704"/>
                  <a:pt x="145564" y="905704"/>
                </a:cubicBezTo>
                <a:cubicBezTo>
                  <a:pt x="94398" y="905704"/>
                  <a:pt x="45214" y="897218"/>
                  <a:pt x="0" y="879648"/>
                </a:cubicBezTo>
                <a:lnTo>
                  <a:pt x="0" y="26056"/>
                </a:lnTo>
                <a:cubicBezTo>
                  <a:pt x="45214" y="8486"/>
                  <a:pt x="94398" y="0"/>
                  <a:pt x="14556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474208" y="836793"/>
            <a:ext cx="910817" cy="91081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19223" y="1452260"/>
            <a:ext cx="772993" cy="772993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371257" y="1886983"/>
            <a:ext cx="610366" cy="610366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154676" y="1919682"/>
            <a:ext cx="521764" cy="52176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Oval 104"/>
          <p:cNvSpPr>
            <a:spLocks noChangeAspect="1"/>
          </p:cNvSpPr>
          <p:nvPr/>
        </p:nvSpPr>
        <p:spPr>
          <a:xfrm>
            <a:off x="7302517" y="-61709"/>
            <a:ext cx="910818" cy="750833"/>
          </a:xfrm>
          <a:custGeom>
            <a:avLst/>
            <a:gdLst/>
            <a:ahLst/>
            <a:cxnLst/>
            <a:rect l="l" t="t" r="r" b="b"/>
            <a:pathLst>
              <a:path w="910818" h="750833">
                <a:moveTo>
                  <a:pt x="111441" y="0"/>
                </a:moveTo>
                <a:lnTo>
                  <a:pt x="799378" y="0"/>
                </a:lnTo>
                <a:cubicBezTo>
                  <a:pt x="869408" y="78400"/>
                  <a:pt x="910818" y="182076"/>
                  <a:pt x="910818" y="295424"/>
                </a:cubicBezTo>
                <a:cubicBezTo>
                  <a:pt x="910818" y="546939"/>
                  <a:pt x="706924" y="750833"/>
                  <a:pt x="455409" y="750833"/>
                </a:cubicBezTo>
                <a:cubicBezTo>
                  <a:pt x="203894" y="750833"/>
                  <a:pt x="0" y="546939"/>
                  <a:pt x="0" y="295424"/>
                </a:cubicBezTo>
                <a:cubicBezTo>
                  <a:pt x="0" y="182076"/>
                  <a:pt x="41410" y="78400"/>
                  <a:pt x="111441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/>
          <p:cNvSpPr>
            <a:spLocks noChangeAspect="1"/>
          </p:cNvSpPr>
          <p:nvPr/>
        </p:nvSpPr>
        <p:spPr>
          <a:xfrm>
            <a:off x="8718124" y="-61709"/>
            <a:ext cx="473874" cy="613011"/>
          </a:xfrm>
          <a:custGeom>
            <a:avLst/>
            <a:gdLst/>
            <a:ahLst/>
            <a:cxnLst/>
            <a:rect l="l" t="t" r="r" b="b"/>
            <a:pathLst>
              <a:path w="473874" h="613011">
                <a:moveTo>
                  <a:pt x="29684" y="0"/>
                </a:moveTo>
                <a:lnTo>
                  <a:pt x="473874" y="0"/>
                </a:lnTo>
                <a:lnTo>
                  <a:pt x="473874" y="611150"/>
                </a:lnTo>
                <a:cubicBezTo>
                  <a:pt x="467789" y="612887"/>
                  <a:pt x="461614" y="613011"/>
                  <a:pt x="455409" y="613011"/>
                </a:cubicBezTo>
                <a:cubicBezTo>
                  <a:pt x="203894" y="613011"/>
                  <a:pt x="0" y="409117"/>
                  <a:pt x="0" y="157602"/>
                </a:cubicBezTo>
                <a:cubicBezTo>
                  <a:pt x="0" y="101995"/>
                  <a:pt x="9966" y="48716"/>
                  <a:pt x="29684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/>
          <p:cNvSpPr>
            <a:spLocks noChangeAspect="1"/>
          </p:cNvSpPr>
          <p:nvPr/>
        </p:nvSpPr>
        <p:spPr>
          <a:xfrm>
            <a:off x="7748238" y="282933"/>
            <a:ext cx="1128521" cy="1128521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/>
          <p:cNvSpPr>
            <a:spLocks noChangeAspect="1"/>
          </p:cNvSpPr>
          <p:nvPr/>
        </p:nvSpPr>
        <p:spPr>
          <a:xfrm>
            <a:off x="8914718" y="749603"/>
            <a:ext cx="277280" cy="907992"/>
          </a:xfrm>
          <a:custGeom>
            <a:avLst/>
            <a:gdLst/>
            <a:ahLst/>
            <a:cxnLst/>
            <a:rect l="l" t="t" r="r" b="b"/>
            <a:pathLst>
              <a:path w="277280" h="907992">
                <a:moveTo>
                  <a:pt x="277280" y="0"/>
                </a:moveTo>
                <a:lnTo>
                  <a:pt x="277280" y="907992"/>
                </a:lnTo>
                <a:cubicBezTo>
                  <a:pt x="112021" y="824131"/>
                  <a:pt x="0" y="652146"/>
                  <a:pt x="0" y="453996"/>
                </a:cubicBezTo>
                <a:cubicBezTo>
                  <a:pt x="0" y="255847"/>
                  <a:pt x="112021" y="83861"/>
                  <a:pt x="277280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9" name="Oval 108"/>
          <p:cNvSpPr>
            <a:spLocks noChangeAspect="1"/>
          </p:cNvSpPr>
          <p:nvPr/>
        </p:nvSpPr>
        <p:spPr>
          <a:xfrm>
            <a:off x="7590871" y="728498"/>
            <a:ext cx="969734" cy="9697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0" name="Oval 109"/>
          <p:cNvSpPr>
            <a:spLocks noChangeAspect="1"/>
          </p:cNvSpPr>
          <p:nvPr/>
        </p:nvSpPr>
        <p:spPr>
          <a:xfrm>
            <a:off x="7470041" y="1326476"/>
            <a:ext cx="608190" cy="60819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3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1" name="Oval 110"/>
          <p:cNvSpPr>
            <a:spLocks noChangeAspect="1"/>
          </p:cNvSpPr>
          <p:nvPr/>
        </p:nvSpPr>
        <p:spPr>
          <a:xfrm>
            <a:off x="7629941" y="5611427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Oval 111"/>
          <p:cNvSpPr>
            <a:spLocks noChangeAspect="1"/>
          </p:cNvSpPr>
          <p:nvPr/>
        </p:nvSpPr>
        <p:spPr>
          <a:xfrm>
            <a:off x="6972882" y="5242254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Oval 112"/>
          <p:cNvSpPr>
            <a:spLocks noChangeAspect="1"/>
          </p:cNvSpPr>
          <p:nvPr/>
        </p:nvSpPr>
        <p:spPr>
          <a:xfrm>
            <a:off x="7494454" y="4928166"/>
            <a:ext cx="738345" cy="7383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4" name="Oval 113"/>
          <p:cNvSpPr>
            <a:spLocks noChangeAspect="1"/>
          </p:cNvSpPr>
          <p:nvPr/>
        </p:nvSpPr>
        <p:spPr>
          <a:xfrm>
            <a:off x="8229034" y="5666511"/>
            <a:ext cx="605634" cy="605634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/>
          <p:cNvSpPr>
            <a:spLocks noChangeAspect="1"/>
          </p:cNvSpPr>
          <p:nvPr/>
        </p:nvSpPr>
        <p:spPr>
          <a:xfrm>
            <a:off x="8078231" y="4097842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/>
          <p:cNvSpPr>
            <a:spLocks noChangeAspect="1"/>
          </p:cNvSpPr>
          <p:nvPr/>
        </p:nvSpPr>
        <p:spPr>
          <a:xfrm>
            <a:off x="8411816" y="5057878"/>
            <a:ext cx="553549" cy="553549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/>
          <p:cNvSpPr>
            <a:spLocks noChangeAspect="1"/>
          </p:cNvSpPr>
          <p:nvPr/>
        </p:nvSpPr>
        <p:spPr>
          <a:xfrm>
            <a:off x="8688590" y="4790335"/>
            <a:ext cx="503408" cy="553550"/>
          </a:xfrm>
          <a:custGeom>
            <a:avLst/>
            <a:gdLst/>
            <a:ahLst/>
            <a:cxnLst/>
            <a:rect l="l" t="t" r="r" b="b"/>
            <a:pathLst>
              <a:path w="503408" h="553550">
                <a:moveTo>
                  <a:pt x="276775" y="0"/>
                </a:moveTo>
                <a:cubicBezTo>
                  <a:pt x="370698" y="0"/>
                  <a:pt x="453694" y="46784"/>
                  <a:pt x="503408" y="118545"/>
                </a:cubicBezTo>
                <a:lnTo>
                  <a:pt x="503408" y="435005"/>
                </a:lnTo>
                <a:cubicBezTo>
                  <a:pt x="453694" y="506767"/>
                  <a:pt x="370698" y="553550"/>
                  <a:pt x="276775" y="553550"/>
                </a:cubicBezTo>
                <a:cubicBezTo>
                  <a:pt x="123916" y="553550"/>
                  <a:pt x="0" y="429634"/>
                  <a:pt x="0" y="276775"/>
                </a:cubicBezTo>
                <a:cubicBezTo>
                  <a:pt x="0" y="123916"/>
                  <a:pt x="123916" y="0"/>
                  <a:pt x="276775" y="0"/>
                </a:cubicBezTo>
                <a:close/>
              </a:path>
            </a:pathLst>
          </a:cu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09442" y="675724"/>
            <a:ext cx="7125113" cy="9244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9443" y="1807361"/>
            <a:ext cx="7125112" cy="405143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37344" y="595181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85B2E2-AA19-4F8C-9B11-D29EF7A5E615}" type="datetimeFigureOut">
              <a:rPr lang="uk-UA" smtClean="0"/>
              <a:t>23.10.2019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180945" y="5951810"/>
            <a:ext cx="5256399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72658" y="5951810"/>
            <a:ext cx="608287" cy="3651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3E67FC-024C-457F-8CCC-29AAA455C736}" type="slidenum">
              <a:rPr lang="uk-UA" smtClean="0"/>
              <a:t>‹#›</a:t>
            </a:fld>
            <a:endParaRPr lang="uk-UA"/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1583172" y="5454223"/>
            <a:ext cx="1909234" cy="1468668"/>
          </a:xfrm>
          <a:custGeom>
            <a:avLst/>
            <a:gdLst/>
            <a:ahLst/>
            <a:cxnLst/>
            <a:rect l="l" t="t" r="r" b="b"/>
            <a:pathLst>
              <a:path w="1909234" h="1468668">
                <a:moveTo>
                  <a:pt x="954617" y="0"/>
                </a:moveTo>
                <a:cubicBezTo>
                  <a:pt x="1481837" y="0"/>
                  <a:pt x="1909234" y="427397"/>
                  <a:pt x="1909234" y="954617"/>
                </a:cubicBezTo>
                <a:cubicBezTo>
                  <a:pt x="1909234" y="1144075"/>
                  <a:pt x="1854043" y="1320642"/>
                  <a:pt x="1758159" y="1468668"/>
                </a:cubicBezTo>
                <a:lnTo>
                  <a:pt x="151075" y="1468668"/>
                </a:lnTo>
                <a:cubicBezTo>
                  <a:pt x="55192" y="1320642"/>
                  <a:pt x="0" y="1144075"/>
                  <a:pt x="0" y="954617"/>
                </a:cubicBezTo>
                <a:cubicBezTo>
                  <a:pt x="0" y="427397"/>
                  <a:pt x="427397" y="0"/>
                  <a:pt x="954617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8570944" y="3382942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Oval 57"/>
          <p:cNvSpPr>
            <a:spLocks noChangeAspect="1"/>
          </p:cNvSpPr>
          <p:nvPr/>
        </p:nvSpPr>
        <p:spPr>
          <a:xfrm>
            <a:off x="8398204" y="35360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9" name="Oval 58"/>
          <p:cNvSpPr>
            <a:spLocks noChangeAspect="1"/>
          </p:cNvSpPr>
          <p:nvPr/>
        </p:nvSpPr>
        <p:spPr>
          <a:xfrm>
            <a:off x="8608408" y="3688497"/>
            <a:ext cx="306310" cy="30631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Oval 59"/>
          <p:cNvSpPr>
            <a:spLocks noChangeAspect="1"/>
          </p:cNvSpPr>
          <p:nvPr/>
        </p:nvSpPr>
        <p:spPr>
          <a:xfrm>
            <a:off x="154676" y="2698928"/>
            <a:ext cx="467627" cy="467627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Oval 60"/>
          <p:cNvSpPr>
            <a:spLocks noChangeAspect="1"/>
          </p:cNvSpPr>
          <p:nvPr/>
        </p:nvSpPr>
        <p:spPr>
          <a:xfrm>
            <a:off x="474208" y="3166555"/>
            <a:ext cx="458770" cy="458770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127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Oval 61"/>
          <p:cNvSpPr>
            <a:spLocks noChangeAspect="1"/>
          </p:cNvSpPr>
          <p:nvPr/>
        </p:nvSpPr>
        <p:spPr>
          <a:xfrm>
            <a:off x="270258" y="3382942"/>
            <a:ext cx="352045" cy="352045"/>
          </a:xfrm>
          <a:prstGeom prst="ellipse">
            <a:avLst/>
          </a:prstGeom>
          <a:solidFill>
            <a:schemeClr val="accent3">
              <a:lumMod val="60000"/>
              <a:lumOff val="40000"/>
              <a:alpha val="5000"/>
            </a:schemeClr>
          </a:solidFill>
          <a:ln w="63500" cap="rnd" cmpd="sng" algn="ctr">
            <a:solidFill>
              <a:schemeClr val="accent3">
                <a:lumMod val="60000"/>
                <a:lumOff val="40000"/>
                <a:alpha val="1500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Oval 62"/>
          <p:cNvSpPr>
            <a:spLocks noChangeAspect="1"/>
          </p:cNvSpPr>
          <p:nvPr/>
        </p:nvSpPr>
        <p:spPr>
          <a:xfrm>
            <a:off x="-86601" y="2581479"/>
            <a:ext cx="1360441" cy="1909234"/>
          </a:xfrm>
          <a:custGeom>
            <a:avLst/>
            <a:gdLst/>
            <a:ahLst/>
            <a:cxnLst/>
            <a:rect l="l" t="t" r="r" b="b"/>
            <a:pathLst>
              <a:path w="1360441" h="1909234">
                <a:moveTo>
                  <a:pt x="405824" y="0"/>
                </a:moveTo>
                <a:cubicBezTo>
                  <a:pt x="933044" y="0"/>
                  <a:pt x="1360441" y="427397"/>
                  <a:pt x="1360441" y="954617"/>
                </a:cubicBezTo>
                <a:cubicBezTo>
                  <a:pt x="1360441" y="1481837"/>
                  <a:pt x="933044" y="1909234"/>
                  <a:pt x="405824" y="1909234"/>
                </a:cubicBezTo>
                <a:cubicBezTo>
                  <a:pt x="260527" y="1909234"/>
                  <a:pt x="122812" y="1876773"/>
                  <a:pt x="0" y="1817719"/>
                </a:cubicBezTo>
                <a:lnTo>
                  <a:pt x="0" y="91515"/>
                </a:lnTo>
                <a:cubicBezTo>
                  <a:pt x="122812" y="32461"/>
                  <a:pt x="260527" y="0"/>
                  <a:pt x="405824" y="0"/>
                </a:cubicBezTo>
                <a:close/>
              </a:path>
            </a:pathLst>
          </a:custGeom>
          <a:solidFill>
            <a:schemeClr val="tx2">
              <a:lumMod val="75000"/>
              <a:alpha val="8000"/>
            </a:schemeClr>
          </a:solidFill>
          <a:ln w="330200" cap="rnd" cmpd="sng" algn="ctr">
            <a:solidFill>
              <a:schemeClr val="accent3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3175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 w="317500">
                <a:solidFill>
                  <a:schemeClr val="tx1"/>
                </a:solidFill>
              </a:ln>
            </a:endParaRPr>
          </a:p>
        </p:txBody>
      </p:sp>
      <p:sp>
        <p:nvSpPr>
          <p:cNvPr id="64" name="Oval 63"/>
          <p:cNvSpPr>
            <a:spLocks noChangeAspect="1"/>
          </p:cNvSpPr>
          <p:nvPr/>
        </p:nvSpPr>
        <p:spPr>
          <a:xfrm>
            <a:off x="6173123" y="2395416"/>
            <a:ext cx="1218253" cy="1218253"/>
          </a:xfrm>
          <a:prstGeom prst="ellipse">
            <a:avLst/>
          </a:prstGeom>
          <a:solidFill>
            <a:schemeClr val="tx2">
              <a:lumMod val="75000"/>
              <a:alpha val="10000"/>
            </a:schemeClr>
          </a:solidFill>
          <a:ln w="177800" cap="rnd" cmpd="sng" algn="ctr">
            <a:solidFill>
              <a:schemeClr val="tx2">
                <a:lumMod val="60000"/>
                <a:lumOff val="40000"/>
                <a:alpha val="0"/>
              </a:schemeClr>
            </a:solidFill>
            <a:prstDash val="solid"/>
            <a:round/>
            <a:headEnd type="none" w="med" len="med"/>
            <a:tailEnd type="none" w="med" len="med"/>
          </a:ln>
          <a:effectLst>
            <a:softEdge rad="152400"/>
          </a:effectLst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Trebuchet M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tx2"/>
        </a:buClr>
        <a:buFont typeface="Wingdings 2" charset="2"/>
        <a:buChar char="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79512" y="2420888"/>
            <a:ext cx="8856984" cy="1470025"/>
          </a:xfrm>
        </p:spPr>
        <p:txBody>
          <a:bodyPr/>
          <a:lstStyle/>
          <a:p>
            <a:pPr algn="ctr"/>
            <a:r>
              <a:rPr lang="ru-RU" dirty="0" err="1" smtClean="0"/>
              <a:t>Всеукраїнськ</a:t>
            </a:r>
            <a:r>
              <a:rPr lang="uk-UA" dirty="0" err="1" smtClean="0"/>
              <a:t>ий</a:t>
            </a:r>
            <a:r>
              <a:rPr lang="ru-RU" dirty="0" smtClean="0"/>
              <a:t> </a:t>
            </a:r>
            <a:r>
              <a:rPr lang="ru-RU" dirty="0" err="1" smtClean="0"/>
              <a:t>місячник</a:t>
            </a:r>
            <a:r>
              <a:rPr lang="ru-RU" dirty="0" smtClean="0"/>
              <a:t> </a:t>
            </a:r>
            <a:r>
              <a:rPr lang="ru-RU" dirty="0" err="1"/>
              <a:t>шкільних</a:t>
            </a:r>
            <a:r>
              <a:rPr lang="ru-RU" dirty="0"/>
              <a:t/>
            </a:r>
            <a:br>
              <a:rPr lang="ru-RU" dirty="0"/>
            </a:br>
            <a:r>
              <a:rPr lang="ru-RU" dirty="0" err="1" smtClean="0"/>
              <a:t>бібліотек</a:t>
            </a:r>
            <a:r>
              <a:rPr lang="ru-RU" dirty="0" smtClean="0"/>
              <a:t> </a:t>
            </a:r>
            <a:r>
              <a:rPr lang="ru-RU" dirty="0"/>
              <a:t>в </a:t>
            </a:r>
            <a:r>
              <a:rPr lang="ru-RU" dirty="0" err="1"/>
              <a:t>Україні</a:t>
            </a:r>
            <a:endParaRPr lang="uk-UA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sz="2400" i="1" dirty="0" smtClean="0">
                <a:solidFill>
                  <a:schemeClr val="tx1"/>
                </a:solidFill>
              </a:rPr>
              <a:t>«</a:t>
            </a:r>
            <a:r>
              <a:rPr lang="ru-RU" sz="2400" i="1" dirty="0" err="1" smtClean="0">
                <a:solidFill>
                  <a:schemeClr val="tx1"/>
                </a:solidFill>
              </a:rPr>
              <a:t>Бібліотека+школа</a:t>
            </a:r>
            <a:r>
              <a:rPr lang="ru-RU" sz="2400" i="1" dirty="0" smtClean="0">
                <a:solidFill>
                  <a:schemeClr val="tx1"/>
                </a:solidFill>
              </a:rPr>
              <a:t> </a:t>
            </a:r>
            <a:r>
              <a:rPr lang="ru-RU" sz="2400" i="1" dirty="0">
                <a:solidFill>
                  <a:schemeClr val="tx1"/>
                </a:solidFill>
              </a:rPr>
              <a:t>= </a:t>
            </a:r>
            <a:r>
              <a:rPr lang="ru-RU" sz="2400" i="1" dirty="0" err="1">
                <a:solidFill>
                  <a:schemeClr val="tx1"/>
                </a:solidFill>
              </a:rPr>
              <a:t>співпраця</a:t>
            </a:r>
            <a:r>
              <a:rPr lang="ru-RU" sz="2400" i="1" dirty="0">
                <a:solidFill>
                  <a:schemeClr val="tx1"/>
                </a:solidFill>
              </a:rPr>
              <a:t> на</a:t>
            </a:r>
          </a:p>
          <a:p>
            <a:pPr algn="ctr"/>
            <a:r>
              <a:rPr lang="ru-RU" sz="2400" i="1" dirty="0" err="1">
                <a:solidFill>
                  <a:schemeClr val="tx1"/>
                </a:solidFill>
              </a:rPr>
              <a:t>користь</a:t>
            </a:r>
            <a:r>
              <a:rPr lang="ru-RU" sz="2400" i="1" dirty="0">
                <a:solidFill>
                  <a:schemeClr val="tx1"/>
                </a:solidFill>
              </a:rPr>
              <a:t> </a:t>
            </a:r>
            <a:r>
              <a:rPr lang="ru-RU" sz="2400" i="1" dirty="0" err="1">
                <a:solidFill>
                  <a:schemeClr val="tx1"/>
                </a:solidFill>
              </a:rPr>
              <a:t>майбутнього</a:t>
            </a:r>
            <a:r>
              <a:rPr lang="ru-RU" sz="2400" i="1" dirty="0">
                <a:solidFill>
                  <a:schemeClr val="tx1"/>
                </a:solidFill>
              </a:rPr>
              <a:t>»</a:t>
            </a:r>
          </a:p>
          <a:p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1788017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uk-UA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692696"/>
            <a:ext cx="7200800" cy="5400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771358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790423"/>
            <a:ext cx="3672408" cy="48965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84306">
            <a:off x="5066795" y="1562193"/>
            <a:ext cx="3613868" cy="481849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9926039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8751">
            <a:off x="4762163" y="3304342"/>
            <a:ext cx="3968102" cy="297607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522606"/>
            <a:ext cx="3888432" cy="29163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931890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55" y="523140"/>
            <a:ext cx="3779912" cy="503988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78149">
            <a:off x="5076056" y="1700808"/>
            <a:ext cx="3596971" cy="480064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23695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856" y="260648"/>
            <a:ext cx="2344928" cy="31265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66190">
            <a:off x="6128876" y="2708920"/>
            <a:ext cx="2690031" cy="358670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21583">
            <a:off x="2987824" y="682180"/>
            <a:ext cx="2675896" cy="475714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21542192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620688"/>
            <a:ext cx="4032448" cy="302433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32351">
            <a:off x="4846198" y="3227003"/>
            <a:ext cx="3895179" cy="292400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017184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2277">
            <a:off x="4716016" y="3294290"/>
            <a:ext cx="4091947" cy="306896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242" y="394023"/>
            <a:ext cx="3867022" cy="290026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908181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7459">
            <a:off x="4965469" y="1449794"/>
            <a:ext cx="3668968" cy="489195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544" y="333757"/>
            <a:ext cx="3600400" cy="48005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2124368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84886">
            <a:off x="4907713" y="1268760"/>
            <a:ext cx="3838215" cy="511762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2" y="807287"/>
            <a:ext cx="3600400" cy="480053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416304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Summer">
  <a:themeElements>
    <a:clrScheme name="Summer">
      <a:dk1>
        <a:sysClr val="windowText" lastClr="000000"/>
      </a:dk1>
      <a:lt1>
        <a:sysClr val="window" lastClr="FFFFFF"/>
      </a:lt1>
      <a:dk2>
        <a:srgbClr val="E89117"/>
      </a:dk2>
      <a:lt2>
        <a:srgbClr val="FEDD78"/>
      </a:lt2>
      <a:accent1>
        <a:srgbClr val="A1B633"/>
      </a:accent1>
      <a:accent2>
        <a:srgbClr val="C4D73F"/>
      </a:accent2>
      <a:accent3>
        <a:srgbClr val="FFCE2D"/>
      </a:accent3>
      <a:accent4>
        <a:srgbClr val="FFA600"/>
      </a:accent4>
      <a:accent5>
        <a:srgbClr val="ED5E00"/>
      </a:accent5>
      <a:accent6>
        <a:srgbClr val="C62D03"/>
      </a:accent6>
      <a:hlink>
        <a:srgbClr val="408080"/>
      </a:hlink>
      <a:folHlink>
        <a:srgbClr val="5EAEAE"/>
      </a:folHlink>
    </a:clrScheme>
    <a:fontScheme name="Summer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ummer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satMod val="120000"/>
                <a:lumMod val="110000"/>
              </a:schemeClr>
            </a:gs>
            <a:gs pos="100000">
              <a:schemeClr val="phClr">
                <a:shade val="90000"/>
                <a:lumMod val="90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88900" dist="38100" dir="5400000" algn="ctr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5400000"/>
            </a:lightRig>
          </a:scene3d>
          <a:sp3d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2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7000"/>
                <a:shade val="80000"/>
                <a:hueMod val="110000"/>
                <a:satMod val="130000"/>
                <a:lumMod val="100000"/>
              </a:schemeClr>
            </a:gs>
            <a:gs pos="100000">
              <a:schemeClr val="phClr">
                <a:shade val="60000"/>
                <a:hueMod val="40000"/>
                <a:satMod val="120000"/>
                <a:lumMod val="103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TM01972873[[fn=Лето]]</Template>
  <TotalTime>31</TotalTime>
  <Words>12</Words>
  <Application>Microsoft Office PowerPoint</Application>
  <PresentationFormat>Экран (4:3)</PresentationFormat>
  <Paragraphs>3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Summer</vt:lpstr>
      <vt:lpstr>Всеукраїнський місячник шкільних бібліотек в Україні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Всеукраїнський місячник шкільних бібліотек в Україні</dc:title>
  <dc:creator>Пользователь Windows</dc:creator>
  <cp:lastModifiedBy>Пользователь Windows</cp:lastModifiedBy>
  <cp:revision>4</cp:revision>
  <dcterms:created xsi:type="dcterms:W3CDTF">2019-10-23T16:43:22Z</dcterms:created>
  <dcterms:modified xsi:type="dcterms:W3CDTF">2019-10-23T17:14:40Z</dcterms:modified>
</cp:coreProperties>
</file>